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08B7-38AF-4D07-BB62-DCE47C7B9209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299-F0EB-409E-A81E-C2D8D874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08B7-38AF-4D07-BB62-DCE47C7B9209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299-F0EB-409E-A81E-C2D8D874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08B7-38AF-4D07-BB62-DCE47C7B9209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299-F0EB-409E-A81E-C2D8D874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08B7-38AF-4D07-BB62-DCE47C7B9209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299-F0EB-409E-A81E-C2D8D874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08B7-38AF-4D07-BB62-DCE47C7B9209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299-F0EB-409E-A81E-C2D8D874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08B7-38AF-4D07-BB62-DCE47C7B9209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299-F0EB-409E-A81E-C2D8D874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08B7-38AF-4D07-BB62-DCE47C7B9209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299-F0EB-409E-A81E-C2D8D874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08B7-38AF-4D07-BB62-DCE47C7B9209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299-F0EB-409E-A81E-C2D8D874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08B7-38AF-4D07-BB62-DCE47C7B9209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299-F0EB-409E-A81E-C2D8D874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08B7-38AF-4D07-BB62-DCE47C7B9209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299-F0EB-409E-A81E-C2D8D874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08B7-38AF-4D07-BB62-DCE47C7B9209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299-F0EB-409E-A81E-C2D8D874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008B7-38AF-4D07-BB62-DCE47C7B9209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5299-F0EB-409E-A81E-C2D8D874312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Мои достижения.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F:\Новая папка\текст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886428" cy="5256584"/>
          </a:xfrm>
          <a:prstGeom prst="rect">
            <a:avLst/>
          </a:prstGeom>
          <a:noFill/>
        </p:spPr>
      </p:pic>
      <p:pic>
        <p:nvPicPr>
          <p:cNvPr id="1027" name="Picture 3" descr="F:\Новая папка\текст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627981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\текст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367877" cy="6004048"/>
          </a:xfrm>
          <a:prstGeom prst="rect">
            <a:avLst/>
          </a:prstGeom>
          <a:noFill/>
        </p:spPr>
      </p:pic>
      <p:pic>
        <p:nvPicPr>
          <p:cNvPr id="2051" name="Picture 3" descr="F:\Новая папка\текст 004.jpg"/>
          <p:cNvPicPr>
            <a:picLocks noChangeAspect="1" noChangeArrowheads="1"/>
          </p:cNvPicPr>
          <p:nvPr/>
        </p:nvPicPr>
        <p:blipFill>
          <a:blip r:embed="rId3" cstate="print"/>
          <a:srcRect l="8368" t="10306" r="7887"/>
          <a:stretch>
            <a:fillRect/>
          </a:stretch>
        </p:blipFill>
        <p:spPr bwMode="auto">
          <a:xfrm>
            <a:off x="4572000" y="1916832"/>
            <a:ext cx="4323197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\текст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684584" y="1412776"/>
            <a:ext cx="6264696" cy="4248472"/>
          </a:xfrm>
          <a:prstGeom prst="rect">
            <a:avLst/>
          </a:prstGeom>
          <a:noFill/>
        </p:spPr>
      </p:pic>
      <p:pic>
        <p:nvPicPr>
          <p:cNvPr id="3075" name="Picture 3" descr="F:\Новая папка\текст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24847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\текст 007.jpg"/>
          <p:cNvPicPr>
            <a:picLocks noChangeAspect="1" noChangeArrowheads="1"/>
          </p:cNvPicPr>
          <p:nvPr/>
        </p:nvPicPr>
        <p:blipFill>
          <a:blip r:embed="rId2" cstate="print"/>
          <a:srcRect b="30006"/>
          <a:stretch>
            <a:fillRect/>
          </a:stretch>
        </p:blipFill>
        <p:spPr bwMode="auto">
          <a:xfrm rot="16200000">
            <a:off x="1748967" y="1643524"/>
            <a:ext cx="5019279" cy="3981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\текст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95751" y="1496936"/>
            <a:ext cx="5760641" cy="3864126"/>
          </a:xfrm>
          <a:prstGeom prst="rect">
            <a:avLst/>
          </a:prstGeom>
          <a:noFill/>
        </p:spPr>
      </p:pic>
      <p:pic>
        <p:nvPicPr>
          <p:cNvPr id="3" name="Picture 3" descr="F:\Новая папка\текст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686570" y="1558778"/>
            <a:ext cx="5760640" cy="3740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8">
      <a:dk1>
        <a:srgbClr val="BF9000"/>
      </a:dk1>
      <a:lt1>
        <a:srgbClr val="FFFF00"/>
      </a:lt1>
      <a:dk2>
        <a:srgbClr val="FFC000"/>
      </a:dk2>
      <a:lt2>
        <a:srgbClr val="FFFF00"/>
      </a:lt2>
      <a:accent1>
        <a:srgbClr val="FF0000"/>
      </a:accent1>
      <a:accent2>
        <a:srgbClr val="F2E428"/>
      </a:accent2>
      <a:accent3>
        <a:srgbClr val="FFC000"/>
      </a:accent3>
      <a:accent4>
        <a:srgbClr val="92D050"/>
      </a:accent4>
      <a:accent5>
        <a:srgbClr val="FFFF00"/>
      </a:accent5>
      <a:accent6>
        <a:srgbClr val="FFC000"/>
      </a:accent6>
      <a:hlink>
        <a:srgbClr val="92D050"/>
      </a:hlink>
      <a:folHlink>
        <a:srgbClr val="FFFF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Мои достижения.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достижения.</dc:title>
  <dc:creator>Татьяна</dc:creator>
  <cp:lastModifiedBy>Татьяна</cp:lastModifiedBy>
  <cp:revision>4</cp:revision>
  <dcterms:created xsi:type="dcterms:W3CDTF">2014-01-15T13:42:55Z</dcterms:created>
  <dcterms:modified xsi:type="dcterms:W3CDTF">2014-01-15T14:13:28Z</dcterms:modified>
</cp:coreProperties>
</file>